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Titelstijl van model bewerken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Klik om de titelstijl van het model te bewerken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Titelstijl van model bewerken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Klik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Titelstijl van model bewerken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Klik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Titelstijl van model bewerken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Klik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Titelstijl van model bewerken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Klik om de tekststijl van het model te bewerken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Titelstijl van model bewerken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Klik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Titelstijl van model bewerken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/>
            <a:r>
              <a:t>Klik om de tekststijl van het model te bewerken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Titelstijl van model bewerken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Titelstijl van model bewerken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Klik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Titelstijl van model bewerken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/>
            <a:r>
              <a:t>Klik om de tekststijl van het model te bewerken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Titelstijl van model bewerken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Klik om de tekststijl van het model te bewerken</a:t>
            </a:r>
          </a:p>
          <a:p>
            <a:pPr lvl="1"/>
            <a:r>
              <a:t>Tweede niveau</a:t>
            </a:r>
          </a:p>
          <a:p>
            <a:pPr lvl="2"/>
            <a:r>
              <a:t>Derde niveau</a:t>
            </a:r>
          </a:p>
          <a:p>
            <a:pPr lvl="3"/>
            <a:r>
              <a:t>Vierde niveau</a:t>
            </a:r>
          </a:p>
          <a:p>
            <a:pPr lvl="4"/>
            <a:r>
              <a:t>Vijfde niveau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8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ctrTitle"/>
          </p:nvPr>
        </p:nvSpPr>
        <p:spPr>
          <a:xfrm>
            <a:off x="685800" y="3587760"/>
            <a:ext cx="7772400" cy="1131026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FF8000"/>
                </a:solidFill>
              </a:defRPr>
            </a:lvl1pPr>
          </a:lstStyle>
          <a:p>
            <a:pPr/>
            <a:r>
              <a:t>Omgaan met geld</a:t>
            </a:r>
          </a:p>
        </p:txBody>
      </p:sp>
      <p:sp>
        <p:nvSpPr>
          <p:cNvPr id="113" name="Shape 113"/>
          <p:cNvSpPr/>
          <p:nvPr>
            <p:ph type="subTitle" sz="quarter" idx="1"/>
          </p:nvPr>
        </p:nvSpPr>
        <p:spPr>
          <a:xfrm>
            <a:off x="685800" y="5191592"/>
            <a:ext cx="7772400" cy="447209"/>
          </a:xfrm>
          <a:prstGeom prst="rect">
            <a:avLst/>
          </a:prstGeom>
        </p:spPr>
        <p:txBody>
          <a:bodyPr/>
          <a:lstStyle>
            <a:lvl1pPr defTabSz="397763">
              <a:lnSpc>
                <a:spcPct val="80000"/>
              </a:lnSpc>
              <a:spcBef>
                <a:spcPts val="500"/>
              </a:spcBef>
              <a:defRPr sz="2349">
                <a:solidFill>
                  <a:srgbClr val="3F634B"/>
                </a:solidFill>
              </a:defRPr>
            </a:lvl1pPr>
          </a:lstStyle>
          <a:p>
            <a:pPr/>
            <a:r>
              <a:t>Meer grip op uw geld door financiële coaching </a:t>
            </a:r>
          </a:p>
        </p:txBody>
      </p:sp>
      <p:pic>
        <p:nvPicPr>
          <p:cNvPr id="114" name="image2.png" descr="logo budgetcoachwest.ep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20379" y="626689"/>
            <a:ext cx="3137821" cy="25806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3F634B"/>
                </a:solidFill>
              </a:defRPr>
            </a:lvl1pPr>
          </a:lstStyle>
          <a:p>
            <a:pPr/>
            <a:r>
              <a:t>Budgetcoach West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Hoe is de huidige situatie in Nederland?</a:t>
            </a:r>
          </a:p>
          <a:p>
            <a:pPr>
              <a:buSzTx/>
              <a:buNone/>
            </a:pPr>
          </a:p>
          <a:p>
            <a:pPr/>
            <a:r>
              <a:t>Steeds meer mensen hebben schulden</a:t>
            </a:r>
          </a:p>
          <a:p>
            <a:pPr/>
            <a:r>
              <a:t>De groep met (boven)modaal inkomen wordt elke dag groter</a:t>
            </a:r>
          </a:p>
          <a:p>
            <a:pPr/>
            <a:r>
              <a:t>Lange wachtlijst voor schuldsanering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3F634B"/>
                </a:solidFill>
              </a:defRPr>
            </a:lvl1pPr>
          </a:lstStyle>
          <a:p>
            <a:pPr/>
            <a:r>
              <a:t>Budgetcoach West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Hoe ontstaan deze problemen?</a:t>
            </a:r>
          </a:p>
          <a:p>
            <a:pPr>
              <a:buSzTx/>
              <a:buNone/>
            </a:pPr>
          </a:p>
          <a:p>
            <a:pPr/>
            <a:r>
              <a:t>Minder banen, meer gedwongen ontslagen</a:t>
            </a:r>
          </a:p>
          <a:p>
            <a:pPr/>
            <a:r>
              <a:t>Arbeidsongeschiktheid, langdurige ziekte</a:t>
            </a:r>
          </a:p>
          <a:p>
            <a:pPr/>
            <a:r>
              <a:t>Scheiding</a:t>
            </a:r>
          </a:p>
          <a:p>
            <a:pPr/>
            <a:r>
              <a:t>Overlijden</a:t>
            </a:r>
          </a:p>
          <a:p>
            <a:pPr/>
            <a:r>
              <a:t>Nooit geleerd om goed om te gaan met geld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3F634B"/>
                </a:solidFill>
              </a:defRPr>
            </a:lvl1pPr>
          </a:lstStyle>
          <a:p>
            <a:pPr/>
            <a:r>
              <a:t>Budgetcoach West</a:t>
            </a:r>
          </a:p>
        </p:txBody>
      </p:sp>
      <p:sp>
        <p:nvSpPr>
          <p:cNvPr id="123" name="Shape 123"/>
          <p:cNvSpPr/>
          <p:nvPr>
            <p:ph type="body" sz="quarter" idx="1"/>
          </p:nvPr>
        </p:nvSpPr>
        <p:spPr>
          <a:xfrm>
            <a:off x="457200" y="5349194"/>
            <a:ext cx="8229600" cy="776970"/>
          </a:xfrm>
          <a:prstGeom prst="rect">
            <a:avLst/>
          </a:prstGeom>
        </p:spPr>
        <p:txBody>
          <a:bodyPr/>
          <a:lstStyle>
            <a:lvl1pPr algn="ctr">
              <a:buSzTx/>
              <a:buNone/>
            </a:lvl1pPr>
          </a:lstStyle>
          <a:p>
            <a:pPr/>
            <a:r>
              <a:t>Steek je kop niet in ‘t zand</a:t>
            </a:r>
          </a:p>
        </p:txBody>
      </p:sp>
      <p:pic>
        <p:nvPicPr>
          <p:cNvPr id="124" name="image3.png" descr="Afbeelding 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9143" y="1708364"/>
            <a:ext cx="5485714" cy="3441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3F634B"/>
                </a:solidFill>
              </a:defRPr>
            </a:lvl1pPr>
          </a:lstStyle>
          <a:p>
            <a:pPr/>
            <a:r>
              <a:t>Budgetcoach West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Wat kun je het beste doen?</a:t>
            </a:r>
          </a:p>
          <a:p>
            <a:pPr>
              <a:buSzTx/>
              <a:buNone/>
            </a:pPr>
          </a:p>
          <a:p>
            <a:pPr/>
            <a:r>
              <a:t>Haal je hoofd uit het zand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  <a:endParaRPr>
              <a:latin typeface="Wingdings"/>
              <a:ea typeface="Wingdings"/>
              <a:cs typeface="Wingdings"/>
              <a:sym typeface="Wingdings"/>
            </a:endParaRPr>
          </a:p>
          <a:p>
            <a:pPr/>
            <a:r>
              <a:t>Ga de confrontatie met je eigen financiële situatie aan</a:t>
            </a:r>
          </a:p>
          <a:p>
            <a:pPr/>
            <a:r>
              <a:t>Schakel hulp in</a:t>
            </a:r>
          </a:p>
          <a:p>
            <a:pPr/>
            <a:r>
              <a:t>Los je probleem op om erger te voorkomen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3F634B"/>
                </a:solidFill>
              </a:defRPr>
            </a:lvl1pPr>
          </a:lstStyle>
          <a:p>
            <a:pPr/>
            <a:r>
              <a:t>Budgetcoach West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Budgetcoach traject, bestaat normaal gesproken </a:t>
            </a:r>
          </a:p>
          <a:p>
            <a:pPr>
              <a:buSzTx/>
              <a:buNone/>
            </a:pPr>
            <a:r>
              <a:t>uit drie fases</a:t>
            </a:r>
          </a:p>
          <a:p>
            <a:pPr marL="514350" indent="-514350">
              <a:buFontTx/>
              <a:buAutoNum type="arabicPeriod" startAt="1"/>
            </a:pPr>
            <a:r>
              <a:t>Intake / bekijken huidige administratie / schulden / ontvangst bankafschriften</a:t>
            </a:r>
          </a:p>
          <a:p>
            <a:pPr marL="514350" indent="-514350">
              <a:buFontTx/>
              <a:buAutoNum type="arabicPeriod" startAt="1"/>
            </a:pPr>
            <a:r>
              <a:t>Schuldeisers aanschrijven / inkomsten en uitgaven inventariseren / budgetoverzicht</a:t>
            </a:r>
          </a:p>
          <a:p>
            <a:pPr marL="514350" indent="-514350">
              <a:buFontTx/>
              <a:buAutoNum type="arabicPeriod" startAt="1"/>
            </a:pPr>
            <a:r>
              <a:t>Voorstel schulden / budgetplan toekomst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3F634B"/>
                </a:solidFill>
              </a:defRPr>
            </a:lvl1pPr>
          </a:lstStyle>
          <a:p>
            <a:pPr/>
            <a:r>
              <a:t>Budgetcoach West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xfrm>
            <a:off x="457200" y="2401111"/>
            <a:ext cx="8229600" cy="3725054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Meer grip op je financiële situatie zorgt voor:</a:t>
            </a:r>
          </a:p>
          <a:p>
            <a:pPr>
              <a:buSzTx/>
              <a:buNone/>
            </a:pPr>
          </a:p>
          <a:p>
            <a:pPr>
              <a:buSzTx/>
              <a:buNone/>
            </a:pPr>
            <a:r>
              <a:t>Overzicht, rust</a:t>
            </a:r>
          </a:p>
          <a:p>
            <a:pPr>
              <a:buSzTx/>
              <a:buNone/>
            </a:pPr>
            <a:r>
              <a:t>Geen of minder extra (onnodige) kosten</a:t>
            </a:r>
          </a:p>
          <a:p>
            <a:pPr>
              <a:buSzTx/>
              <a:buNone/>
            </a:pPr>
            <a:r>
              <a:t>Een schuldenvrij leven</a:t>
            </a:r>
          </a:p>
          <a:p>
            <a:pPr>
              <a:buSzTx/>
              <a:buNone/>
            </a:pPr>
            <a:r>
              <a:t>Meer vrij besteedbaar vermogen</a:t>
            </a:r>
          </a:p>
        </p:txBody>
      </p:sp>
      <p:pic>
        <p:nvPicPr>
          <p:cNvPr id="134" name="image4.jpg" descr="geld4X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5489" y="709484"/>
            <a:ext cx="1953625" cy="14691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3F634B"/>
                </a:solidFill>
              </a:defRPr>
            </a:lvl1pPr>
          </a:lstStyle>
          <a:p>
            <a:pPr/>
            <a:r>
              <a:t>Budgetcoach West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Werkt onder andere voor: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Particulieren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Personeel van bedrijven (bv met loonbeslag)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Klanten van scheidingsbemiddelaars / advocaten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Klanten van administratiekantoren/accountant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Klanten van incassobureaus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Klanten van psychiaters, andere coaches enz.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Is franchisenemer van Mijnbudgetcoach.nl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ctrTitle"/>
          </p:nvPr>
        </p:nvSpPr>
        <p:spPr>
          <a:xfrm>
            <a:off x="685800" y="3587760"/>
            <a:ext cx="7772400" cy="11310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8000"/>
                </a:solidFill>
              </a:defRPr>
            </a:lvl1pPr>
          </a:lstStyle>
          <a:p>
            <a:pPr/>
            <a:r>
              <a:t>Bedankt voor jullie aandacht</a:t>
            </a:r>
          </a:p>
        </p:txBody>
      </p:sp>
      <p:sp>
        <p:nvSpPr>
          <p:cNvPr id="140" name="Shape 140"/>
          <p:cNvSpPr/>
          <p:nvPr>
            <p:ph type="subTitle" sz="quarter" idx="1"/>
          </p:nvPr>
        </p:nvSpPr>
        <p:spPr>
          <a:xfrm>
            <a:off x="685800" y="5191592"/>
            <a:ext cx="7772400" cy="447209"/>
          </a:xfrm>
          <a:prstGeom prst="rect">
            <a:avLst/>
          </a:prstGeom>
        </p:spPr>
        <p:txBody>
          <a:bodyPr/>
          <a:lstStyle>
            <a:lvl1pPr defTabSz="397763">
              <a:lnSpc>
                <a:spcPct val="80000"/>
              </a:lnSpc>
              <a:spcBef>
                <a:spcPts val="500"/>
              </a:spcBef>
              <a:defRPr sz="2349">
                <a:solidFill>
                  <a:srgbClr val="3F634B"/>
                </a:solidFill>
              </a:defRPr>
            </a:lvl1pPr>
          </a:lstStyle>
          <a:p>
            <a:pPr/>
            <a:r>
              <a:t>Budgettips op Twitter - @CorineLangeveld</a:t>
            </a:r>
          </a:p>
        </p:txBody>
      </p:sp>
      <p:pic>
        <p:nvPicPr>
          <p:cNvPr id="141" name="image2.tif" descr="logo budgetcoachwest.ep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20379" y="626689"/>
            <a:ext cx="3137821" cy="25806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h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